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8" r:id="rId14"/>
    <p:sldId id="269" r:id="rId15"/>
    <p:sldId id="279" r:id="rId16"/>
    <p:sldId id="271" r:id="rId17"/>
    <p:sldId id="272" r:id="rId18"/>
    <p:sldId id="273" r:id="rId19"/>
    <p:sldId id="274" r:id="rId20"/>
    <p:sldId id="275" r:id="rId21"/>
    <p:sldId id="267" r:id="rId22"/>
    <p:sldId id="277" r:id="rId23"/>
    <p:sldId id="278" r:id="rId24"/>
    <p:sldId id="27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C5DC6-87FD-4A35-AB83-DBA091EF1FEF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398B5-7694-495B-A150-2A71CF5664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97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398B5-7694-495B-A150-2A71CF5664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10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3933056"/>
            <a:ext cx="5637010" cy="1584176"/>
          </a:xfrm>
        </p:spPr>
        <p:txBody>
          <a:bodyPr/>
          <a:lstStyle/>
          <a:p>
            <a:r>
              <a:rPr lang="ru-RU" dirty="0" smtClean="0"/>
              <a:t>Выполнил: Гомазова Л.А.</a:t>
            </a:r>
          </a:p>
          <a:p>
            <a:r>
              <a:rPr lang="ru-RU" dirty="0" smtClean="0"/>
              <a:t>Воспитатель </a:t>
            </a:r>
            <a:r>
              <a:rPr lang="en-US" dirty="0" smtClean="0"/>
              <a:t>I </a:t>
            </a:r>
            <a:r>
              <a:rPr lang="ru-RU" dirty="0" smtClean="0"/>
              <a:t>КК</a:t>
            </a:r>
          </a:p>
          <a:p>
            <a:r>
              <a:rPr lang="ru-RU" dirty="0" smtClean="0"/>
              <a:t>МБДОУ Аннинский д/с ОРВ «Росток»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Строение Человека</a:t>
            </a:r>
            <a:endParaRPr lang="ru-RU" dirty="0"/>
          </a:p>
        </p:txBody>
      </p:sp>
      <p:pic>
        <p:nvPicPr>
          <p:cNvPr id="8194" name="Picture 2" descr="https://cdn3.vectorstock.com/i/1000x1000/73/12/boy-body-parts-vector-9173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1" b="6966"/>
          <a:stretch/>
        </p:blipFill>
        <p:spPr bwMode="auto">
          <a:xfrm>
            <a:off x="755576" y="1772816"/>
            <a:ext cx="1716717" cy="482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chastitela5koleni1 (495x700, 81Kb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10319" r="13937" b="2895"/>
          <a:stretch/>
        </p:blipFill>
        <p:spPr bwMode="auto">
          <a:xfrm>
            <a:off x="251520" y="260648"/>
            <a:ext cx="4197927" cy="6317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111852_chastitela13lokot (495x700, 98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13173" r="13668" b="2895"/>
          <a:stretch/>
        </p:blipFill>
        <p:spPr bwMode="auto">
          <a:xfrm>
            <a:off x="4716016" y="364556"/>
            <a:ext cx="4091881" cy="6109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01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chastitela11nos (494x700, 176Kb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9582" r="13130" b="2924"/>
          <a:stretch/>
        </p:blipFill>
        <p:spPr bwMode="auto">
          <a:xfrm>
            <a:off x="323528" y="188640"/>
            <a:ext cx="4253346" cy="6373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111852_chastitela15schoki (495x700, 69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10700" r="15820" b="2895"/>
          <a:stretch/>
        </p:blipFill>
        <p:spPr bwMode="auto">
          <a:xfrm>
            <a:off x="4860032" y="216349"/>
            <a:ext cx="4045527" cy="6289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74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chastitela17brovi (495x700, 91Kb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15266" r="15013" b="2896"/>
          <a:stretch/>
        </p:blipFill>
        <p:spPr bwMode="auto">
          <a:xfrm>
            <a:off x="242454" y="260648"/>
            <a:ext cx="4185530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111852_chastitela7volosy (495x700, 97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9938" r="9092" b="2895"/>
          <a:stretch/>
        </p:blipFill>
        <p:spPr bwMode="auto">
          <a:xfrm>
            <a:off x="4539557" y="288357"/>
            <a:ext cx="4342672" cy="6345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99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chastitela24spina (495x700, 103Kb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7083" r="13937" b="2896"/>
          <a:stretch/>
        </p:blipFill>
        <p:spPr bwMode="auto">
          <a:xfrm>
            <a:off x="179512" y="116632"/>
            <a:ext cx="4100945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111852_chastitela16grud (495x700, 66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" t="2896" r="13667" b="2896"/>
          <a:stretch/>
        </p:blipFill>
        <p:spPr bwMode="auto">
          <a:xfrm>
            <a:off x="4788024" y="116632"/>
            <a:ext cx="4100946" cy="655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618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chastitela22zuby (495x700, 70Kb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8416" r="9631" b="2896"/>
          <a:stretch/>
        </p:blipFill>
        <p:spPr bwMode="auto">
          <a:xfrm>
            <a:off x="251520" y="260648"/>
            <a:ext cx="4364182" cy="6456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111852_chastitela2piatka (495x700, 84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6477" r="12591" b="2895"/>
          <a:stretch/>
        </p:blipFill>
        <p:spPr bwMode="auto">
          <a:xfrm>
            <a:off x="5004048" y="260648"/>
            <a:ext cx="3837291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2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980728"/>
            <a:ext cx="4320480" cy="5040560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меня есть голова,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Направо – налево, раз, два.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Она сидит на крепкой шее, 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Повертели, повертели.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Затем туловище идет,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Наклон назад, наклон вперед,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Поворот, поворот.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Умелые ручки есть у всех,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Вверх-вниз, вниз-вверх.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Ноги нам нужны, чтоб бегать,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Прыгать, приседать, стоять.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Вот такое мое тело!</a:t>
            </a:r>
            <a:b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ним все сделаешь на пять!</a:t>
            </a:r>
            <a:endParaRPr lang="ru-RU" sz="20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60648"/>
            <a:ext cx="5970494" cy="8354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Физкультминутка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ersova-dyy91.edusev.ru/uploads/23200/23109/section/546472/for-children-hobby-groups-gardens-sport-sections-15712174.800.jpg?15153558725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04864"/>
            <a:ext cx="4669813" cy="41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0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utsadok.com.ua/clipart/ljudi/aa5b0a3085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53" y="1268760"/>
            <a:ext cx="4071262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Игра «Сколько?»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2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736x/27/6d/db/276ddbac3d25e840d33be3327ced6e3a--clipart-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4" y="978987"/>
            <a:ext cx="5619256" cy="497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Сколько глаз у двух детей?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4725144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5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Сколько ног у трех ребят?</a:t>
            </a:r>
            <a:endParaRPr lang="ru-RU" sz="3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im0-tub-ru.yandex.net/i?id=761d681335886126473ccaa4af1e138d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7" t="23782"/>
          <a:stretch/>
        </p:blipFill>
        <p:spPr bwMode="auto">
          <a:xfrm>
            <a:off x="1619672" y="1052736"/>
            <a:ext cx="6414344" cy="42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9591" y="5483874"/>
            <a:ext cx="864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1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Сколько носов у пяти детей?</a:t>
            </a:r>
            <a:endParaRPr lang="ru-RU" sz="3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im0-tub-ru.yandex.net/i?id=0c8608b1e5143a91f46042131954fd1b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108"/>
            <a:ext cx="7133843" cy="426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52320" y="5317553"/>
            <a:ext cx="1080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3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2132856"/>
            <a:ext cx="4054154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земле он всех сильней,</a:t>
            </a:r>
          </a:p>
          <a:p>
            <a:pPr marL="0" indent="0">
              <a:buNone/>
            </a:pP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Потому </a:t>
            </a:r>
            <a:r>
              <a:rPr lang="kk-K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всех умней</a:t>
            </a:r>
            <a:r>
              <a:rPr lang="kk-KZ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Ему помогают и руки, и ум,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множество мыслей,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множество дум. (Человек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188640"/>
            <a:ext cx="638353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Загадка</a:t>
            </a:r>
            <a:endParaRPr lang="ru-RU" dirty="0"/>
          </a:p>
        </p:txBody>
      </p:sp>
      <p:pic>
        <p:nvPicPr>
          <p:cNvPr id="5" name="Рисунок 4" descr="&amp;Scy;&amp;tcy;&amp;acy;&amp;rcy;&amp;ycy;&amp;iecy; &amp;Fcy;&amp;ocy;&amp;tcy;&amp;ocy; &amp;Bcy;&amp;acy;&amp;bcy;&amp;ucy;&amp;shcy;&amp;kcy;&amp;acy;, &amp;Dcy;&amp;iecy;&amp;dcy;&amp;ucy;&amp;shcy;&amp;kcy;&amp;acy;, &amp;Vcy;&amp;ncy;&amp;ucy;&amp;chcy;&amp;kcy;&amp;acy; &amp;kcy;&amp;lcy;&amp;icy;&amp;pcy;&amp;acy;&amp;rcy;&amp;tcy;&amp;ycy; - ClipartLogo.com"/>
          <p:cNvPicPr>
            <a:picLocks noGrp="1"/>
          </p:cNvPicPr>
          <p:nvPr>
            <p:ph type="pic" idx="1"/>
          </p:nvPr>
        </p:nvPicPr>
        <p:blipFill rotWithShape="1">
          <a:blip r:embed="rId2" cstate="print"/>
          <a:srcRect t="11998" b="11998"/>
          <a:stretch/>
        </p:blipFill>
        <p:spPr bwMode="auto">
          <a:xfrm>
            <a:off x="4427984" y="2060848"/>
            <a:ext cx="4402832" cy="36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484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7a8eafbfbd3191e91cb2dde505bfaafd&amp;n=13&amp;ex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4" y="1196752"/>
            <a:ext cx="850523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Склько рук у пяти ребят?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5043272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166" y="0"/>
            <a:ext cx="7886700" cy="10174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«Чего не стало?»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1342"/>
            <a:ext cx="2580662" cy="23592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Рисунок 3" descr="&amp;SHcy;&amp;iecy;&amp;yacy; - &amp;Kcy;&amp;acy;&amp;rcy;&amp;tcy;&amp;icy;&amp;ncy;&amp;kcy;&amp;acy; 7729/7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5630" y="492843"/>
            <a:ext cx="2958012" cy="230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4" cstate="print"/>
          <a:srcRect t="306" r="58136" b="41092"/>
          <a:stretch/>
        </p:blipFill>
        <p:spPr bwMode="auto">
          <a:xfrm flipH="1">
            <a:off x="7313569" y="1485516"/>
            <a:ext cx="1889564" cy="185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&amp;Rcy;&amp;acy;&amp;kcy; &amp;bcy;&amp;ucy;&amp;dcy;&amp;ucy;&amp;tcy; &amp;dcy;&amp;icy;&amp;acy;&amp;gcy;&amp;ncy;&amp;ocy;&amp;scy;&amp;tcy;&amp;icy;&amp;rcy;&amp;ocy;&amp;vcy;&amp;acy;&amp;tcy;&amp;softcy; &amp;pcy;&amp;ocy; &amp;dcy;&amp;ycy;&amp;khcy;&amp;acy;&amp;ncy;&amp;icy;&amp;yucy; infa.kharkov.ua - &amp;ncy;&amp;ocy;&amp;vcy;&amp;ocy;&amp;scy;&amp;tcy;&amp;icy; &amp;KHcy;&amp;acy;&amp;rcy;&amp;softcy;&amp;kcy;&amp;ocy;&amp;vcy;&amp;acy;"/>
          <p:cNvPicPr/>
          <p:nvPr/>
        </p:nvPicPr>
        <p:blipFill rotWithShape="1"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40471"/>
          <a:stretch/>
        </p:blipFill>
        <p:spPr bwMode="auto">
          <a:xfrm flipH="1">
            <a:off x="463703" y="4252644"/>
            <a:ext cx="1568523" cy="199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&amp;Tcy;&amp;Acy;&amp;Jcy;&amp;Ncy;&amp;Ycy;, &amp;kcy;&amp;ocy;&amp;tcy;&amp;ocy;&amp;rcy;&amp;ycy;&amp;iecy; &amp;mcy;&amp;ocy;&amp;zhcy;&amp;ncy;&amp;ocy; &amp;pcy;&amp;rcy;&amp;ocy;&amp;chcy;&amp;iecy;&amp;scy;&amp;tcy;&amp;softcy; &amp;pcy;&amp;ocy; &amp;lcy;&amp;icy;&amp;tscy;&amp;ucy; &amp;chcy;&amp;iecy;&amp;lcy;&amp;ocy;&amp;vcy;&amp;iecy;&amp;kcy;&amp;acy;. &amp;YAcy;&amp;pcy;&amp;ocy;&amp;ncy;&amp;scy;&amp;kcy;&amp;acy;&amp;yacy; &amp;mcy;&amp;iecy;&amp;tcy;&amp;ocy;&amp;dcy;&amp;icy;&amp;kcy;&amp;acy; - LadyCenter"/>
          <p:cNvPicPr/>
          <p:nvPr/>
        </p:nvPicPr>
        <p:blipFill rotWithShape="1">
          <a:blip r:embed="rId6" cstate="print"/>
          <a:srcRect l="14542" t="975" r="15277" b="2076"/>
          <a:stretch/>
        </p:blipFill>
        <p:spPr bwMode="auto">
          <a:xfrm>
            <a:off x="5204879" y="4340180"/>
            <a:ext cx="1483933" cy="185265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&amp;chcy;&amp;tcy;&amp;ocy; &amp;lcy;&amp;ucy;&amp;tcy;&amp;shcy;&amp;iecy;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671" r="32301"/>
          <a:stretch/>
        </p:blipFill>
        <p:spPr bwMode="auto">
          <a:xfrm>
            <a:off x="7328078" y="3965573"/>
            <a:ext cx="1210615" cy="283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La2Titan - &amp;Fcy;&amp;ocy;&amp;rcy;&amp;ucy;&amp;mcy; - &amp;Scy;&amp;mcy;&amp;acy;&amp;jcy;&amp;lcy;&amp;ycy;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05"/>
          <a:stretch/>
        </p:blipFill>
        <p:spPr bwMode="auto">
          <a:xfrm>
            <a:off x="2272597" y="3878570"/>
            <a:ext cx="2539289" cy="237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/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"/>
          <a:stretch/>
        </p:blipFill>
        <p:spPr bwMode="auto">
          <a:xfrm>
            <a:off x="2032226" y="2505844"/>
            <a:ext cx="3321726" cy="11266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733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9.styapokupayu.ru/images/product/007/495/526_zoo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7" t="6984" r="15676" b="21611"/>
          <a:stretch/>
        </p:blipFill>
        <p:spPr bwMode="auto">
          <a:xfrm>
            <a:off x="827584" y="1052736"/>
            <a:ext cx="759817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850" y="1166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Игра «В стране лиллипутов»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2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www.wikicity.kz/fotos/Company_4146_GXVv9yIUWsrKWkHOHk7JXsU5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www.wikicity.kz/fotos/Company_4146_GXVv9yIUWsrKWkHOHk7JXsU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44008"/>
            <a:ext cx="5760640" cy="55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375" y="160338"/>
            <a:ext cx="8000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Игра «В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стране великанов»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1706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nimg.com/originals/5f/bd/46/5fbd462ef3270bfb118005ec8b8edf3c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0"/>
          <a:stretch/>
        </p:blipFill>
        <p:spPr bwMode="auto">
          <a:xfrm>
            <a:off x="2007029" y="114005"/>
            <a:ext cx="4913915" cy="66299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 flipV="1">
            <a:off x="3563888" y="620688"/>
            <a:ext cx="1800200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 flipV="1">
            <a:off x="3563888" y="2132856"/>
            <a:ext cx="1800200" cy="2664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3563888" y="3465004"/>
            <a:ext cx="1800200" cy="2700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563888" y="2024844"/>
            <a:ext cx="1656184" cy="2700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563888" y="692696"/>
            <a:ext cx="1656184" cy="5328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27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608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://player.myshared.ru/5/410852/slides/slide_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7" y="-4548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0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chastitela3nogi (495x700, 86Kb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" t="2517" r="7298" b="2797"/>
          <a:stretch/>
        </p:blipFill>
        <p:spPr bwMode="auto">
          <a:xfrm>
            <a:off x="429490" y="847800"/>
            <a:ext cx="3671455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111852_chastitela19golova (495x700, 72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8455" r="8286" b="2895"/>
          <a:stretch/>
        </p:blipFill>
        <p:spPr bwMode="auto">
          <a:xfrm>
            <a:off x="4693242" y="847800"/>
            <a:ext cx="4215873" cy="58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2145" y="116632"/>
            <a:ext cx="865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Назови части тела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chastitela1jivot (495x700, 81Kb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2896" r="7748" b="2896"/>
          <a:stretch/>
        </p:blipFill>
        <p:spPr bwMode="auto">
          <a:xfrm>
            <a:off x="198899" y="332656"/>
            <a:ext cx="4378037" cy="59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111852_chastitela18lob (495x700, 91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t="15474" r="14359" b="2180"/>
          <a:stretch/>
        </p:blipFill>
        <p:spPr bwMode="auto">
          <a:xfrm>
            <a:off x="4860032" y="548680"/>
            <a:ext cx="4073235" cy="53755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409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chastitela16grud (495x700, 66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2896" r="10168" b="2896"/>
          <a:stretch/>
        </p:blipFill>
        <p:spPr bwMode="auto">
          <a:xfrm>
            <a:off x="179512" y="476672"/>
            <a:ext cx="4378038" cy="59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111852_chastitela14plechi (495x700, 101Kb)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7464" r="10818" b="2896"/>
          <a:stretch/>
        </p:blipFill>
        <p:spPr bwMode="auto">
          <a:xfrm>
            <a:off x="4716016" y="487760"/>
            <a:ext cx="4294910" cy="59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29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chastitela21glaza (495x700, 71Kb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t="11365" r="17973" b="2801"/>
          <a:stretch/>
        </p:blipFill>
        <p:spPr bwMode="auto">
          <a:xfrm>
            <a:off x="179512" y="332656"/>
            <a:ext cx="3906981" cy="62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111852_chastitela8ushy (495x700, 81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7466" r="5863" b="2896"/>
          <a:stretch/>
        </p:blipFill>
        <p:spPr bwMode="auto">
          <a:xfrm>
            <a:off x="4427984" y="332656"/>
            <a:ext cx="4544290" cy="59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30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chastitela12sheya (495x700, 95Kb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3" t="12412" r="5863" b="2896"/>
          <a:stretch/>
        </p:blipFill>
        <p:spPr bwMode="auto">
          <a:xfrm>
            <a:off x="179512" y="260648"/>
            <a:ext cx="4544290" cy="6165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111852_chastitela10yazyk (495x700, 70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t="8416" r="10976" b="2896"/>
          <a:stretch/>
        </p:blipFill>
        <p:spPr bwMode="auto">
          <a:xfrm>
            <a:off x="4644008" y="260648"/>
            <a:ext cx="4308764" cy="59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5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1852_chastitela20rot (495x700, 65Kb)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" t="10700" r="11784" b="2895"/>
          <a:stretch/>
        </p:blipFill>
        <p:spPr bwMode="auto">
          <a:xfrm>
            <a:off x="179512" y="260648"/>
            <a:ext cx="4294909" cy="6289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5111852_chastitela23ruki (495x700, 71Kb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9" t="2896" r="11246" b="2896"/>
          <a:stretch/>
        </p:blipFill>
        <p:spPr bwMode="auto">
          <a:xfrm>
            <a:off x="4932040" y="264987"/>
            <a:ext cx="4002539" cy="59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643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175</TotalTime>
  <Words>111</Words>
  <Application>Microsoft Office PowerPoint</Application>
  <PresentationFormat>Экран (4:3)</PresentationFormat>
  <Paragraphs>27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Строение Человека</vt:lpstr>
      <vt:lpstr>Загадка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меня есть голова, Направо – налево, раз, два. Она сидит на крепкой шее,  Повертели, повертели.  Затем туловище идет, Наклон назад, наклон вперед, Поворот, поворот.  Умелые ручки есть у всех, Вверх-вниз, вниз-вверх.  Ноги нам нужны, чтоб бегать, Прыгать, приседать, стоять. Вот такое мое тело! С ним все сделаешь на пять!</vt:lpstr>
      <vt:lpstr>Презентация PowerPoint</vt:lpstr>
      <vt:lpstr>Презентация PowerPoint</vt:lpstr>
      <vt:lpstr>Сколько ног у трех ребят?</vt:lpstr>
      <vt:lpstr>Сколько носов у пяти детей?</vt:lpstr>
      <vt:lpstr>Презентация PowerPoint</vt:lpstr>
      <vt:lpstr>«Чего не стало?»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Человека</dc:title>
  <cp:lastModifiedBy>Людмила</cp:lastModifiedBy>
  <cp:revision>14</cp:revision>
  <dcterms:modified xsi:type="dcterms:W3CDTF">2019-02-04T13:27:02Z</dcterms:modified>
</cp:coreProperties>
</file>